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3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3564000" cy="632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0" y="500042"/>
            <a:ext cx="3143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、右上角需要添加大众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（剩余所有页面都加大众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是否可以换成波浪线的形式，类似于以下这种形式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000240"/>
            <a:ext cx="4746389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2928926" y="714356"/>
            <a:ext cx="1143008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5786" y="3000372"/>
            <a:ext cx="3071834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140" y="163710"/>
            <a:ext cx="3650670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106" y="235148"/>
            <a:ext cx="365070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500166" y="1214422"/>
            <a:ext cx="1928826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57752" y="1428736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Loss</a:t>
            </a:r>
            <a:r>
              <a:rPr lang="zh-CN" altLang="en-US" dirty="0" smtClean="0"/>
              <a:t>改成</a:t>
            </a:r>
            <a:r>
              <a:rPr lang="en-US" altLang="zh-CN" dirty="0" smtClean="0"/>
              <a:t>miss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290"/>
            <a:ext cx="3650702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1500166" y="1214422"/>
            <a:ext cx="1928826" cy="107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57752" y="1428736"/>
            <a:ext cx="2928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改成</a:t>
            </a:r>
            <a:r>
              <a:rPr lang="en-US" altLang="zh-CN" dirty="0" smtClean="0"/>
              <a:t>miss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、点击“按钮”尽享</a:t>
            </a:r>
            <a:r>
              <a:rPr lang="en-US" altLang="zh-CN" dirty="0" smtClean="0"/>
              <a:t>GTI</a:t>
            </a:r>
            <a:r>
              <a:rPr lang="zh-CN" altLang="en-US" dirty="0" smtClean="0"/>
              <a:t>三重好礼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、按钮上文字改成，开启一重豪礼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、活动规则、活动奖品合并成一个按钮，活动详情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-285776"/>
            <a:ext cx="365070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928926" y="627437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这两页内容合并成一页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-285776"/>
            <a:ext cx="365070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290"/>
            <a:ext cx="365070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57752" y="1428736"/>
            <a:ext cx="2928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改成</a:t>
            </a:r>
            <a:r>
              <a:rPr lang="en-US" altLang="zh-CN" dirty="0" smtClean="0"/>
              <a:t>miss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、按钮上文字改成，开启二重好礼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、预定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抽奖改成激情抢订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118</Words>
  <PresentationFormat>全屏显示(4:3)</PresentationFormat>
  <Paragraphs>11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杨同博</dc:creator>
  <cp:lastModifiedBy>yangtb</cp:lastModifiedBy>
  <cp:revision>7</cp:revision>
  <dcterms:created xsi:type="dcterms:W3CDTF">2015-10-09T06:43:02Z</dcterms:created>
  <dcterms:modified xsi:type="dcterms:W3CDTF">2015-10-09T07:10:58Z</dcterms:modified>
</cp:coreProperties>
</file>